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1" r:id="rId5"/>
    <p:sldId id="263" r:id="rId6"/>
    <p:sldId id="265" r:id="rId7"/>
    <p:sldId id="267" r:id="rId8"/>
    <p:sldId id="269" r:id="rId9"/>
    <p:sldId id="271" r:id="rId10"/>
    <p:sldId id="275" r:id="rId11"/>
    <p:sldId id="273" r:id="rId12"/>
    <p:sldId id="277" r:id="rId13"/>
    <p:sldId id="279" r:id="rId14"/>
    <p:sldId id="281" r:id="rId15"/>
    <p:sldId id="283" r:id="rId16"/>
    <p:sldId id="285" r:id="rId17"/>
    <p:sldId id="287" r:id="rId18"/>
    <p:sldId id="289" r:id="rId19"/>
    <p:sldId id="291" r:id="rId20"/>
    <p:sldId id="29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4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0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49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0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82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5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57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897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9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88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09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6923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97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57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04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48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3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34C464E-B931-4ED1-BADA-22675D9B8AFF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1BD86-EB23-4958-A535-921300443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793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957" y="1940510"/>
            <a:ext cx="9157855" cy="3560474"/>
          </a:xfrm>
        </p:spPr>
        <p:txBody>
          <a:bodyPr>
            <a:normAutofit fontScale="90000"/>
          </a:bodyPr>
          <a:lstStyle/>
          <a:p>
            <a:r>
              <a:rPr lang="hy-AM" b="1" i="1" dirty="0"/>
              <a:t>Տարբեր կենդանիների և մարմինների շարժման արագությունները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883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1"/>
    </mc:Choice>
    <mc:Fallback xmlns="">
      <p:transition spd="slow" advTm="3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Խխունջի արագությունը կազմում է 1․5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մմ/վ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82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"/>
    </mc:Choice>
    <mc:Fallback xmlns="">
      <p:transition spd="slow" advTm="7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7092"/>
            <a:ext cx="12192001" cy="68650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8138" y="150743"/>
            <a:ext cx="79057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Ափսեի չափ աստղը սողում է </a:t>
            </a:r>
          </a:p>
          <a:p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ժամում վեց մետր միջին արագությամբ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290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9"/>
    </mc:Choice>
    <mc:Fallback xmlns="">
      <p:transition spd="slow" advTm="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Կրիան 1 րոպե 11 վարկյանում  անցնում է 4 մետր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ճանապարհ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6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3"/>
    </mc:Choice>
    <mc:Fallback xmlns="">
      <p:transition spd="slow" advTm="2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Սարդի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արագությունը կարող է հասնել 15-20 կմ/ժամ 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19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6042" y="32085"/>
            <a:ext cx="12192001" cy="68611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Ճպուռը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1 ժամում անցնում է 30 մղոն տարածություն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7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Աղվեսները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կարող են վազել 50 կմ/ժ արագությամբ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29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0" y="1"/>
            <a:ext cx="1219200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Գայլերը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կարողանում են վազել 55-60 կմ/ժ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արագությամբ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91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710" y="1"/>
            <a:ext cx="1221971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Վագրերը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կարողանում են վազել 80 կմ/ժ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արագությամբ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79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9"/>
            <a:ext cx="12192001" cy="68593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Ջայլամները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կարողանում  են</a:t>
            </a:r>
            <a:r>
              <a:rPr lang="hy-AM" sz="3600" dirty="0" smtClean="0"/>
              <a:t>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վազել 95 կմ / ժամ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արագությամբ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37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9563"/>
            <a:ext cx="12192001" cy="686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Հովազները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կարողանում են վազել 120կմ/ժամ արագությամբ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31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4065"/>
            <a:ext cx="12192000" cy="68620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Տոյոտա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սուպրա ավտոմեքենան կարողանում է հասնել 320կմ/ժամ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արագության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19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վեռօնը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կարողանում է հասնել 407կմ/ժամ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արագության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5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Բուգատտի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վեռօն կարող  է հասնել 480կմ/ժամ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արագության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77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Բուգատտի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դիվօն կարող է հասնել</a:t>
            </a:r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 500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կմ/ժամ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արագության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94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8138" y="150743"/>
            <a:ext cx="790575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Ինքնթիռները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կարողանում են հասնել 656կմ/ժամ արագության</a:t>
            </a:r>
            <a:b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իսկ ամենաշատ արագությունը, որը նա հասել է եղել է 965 կմ/ժամ արագությունը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69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907"/>
            <a:ext cx="12192000" cy="68530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Thrust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ssc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հասել է անկրկնելի 1227,9կմ/ժամ արագության ավտոմեքենայի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համար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62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8580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մեր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երկրագնդի պտտվելուարագությունը հավասար է 1670կմ/ժամ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արագության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7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Իսկ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մեր երկրագնդի պտտվելը արևի կողքով այդ արագությունը հավասար կլինին 108000կմ/ժամ արագութան 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3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138" y="150743"/>
            <a:ext cx="790575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lvl="1"/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ԵՎ </a:t>
            </a: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ամենարագ բանը, որ կա այս պահին դա լույսի արագությունը.</a:t>
            </a:r>
            <a:b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y-AM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Լույսի արագությունը հասնում է 300000կմ/վարկյան </a:t>
            </a:r>
            <a:r>
              <a:rPr lang="hy-AM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արագության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83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595</TotalTime>
  <Words>143</Words>
  <Application>Microsoft Office PowerPoint</Application>
  <PresentationFormat>Widescreen</PresentationFormat>
  <Paragraphs>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Ion</vt:lpstr>
      <vt:lpstr>Տարբեր կենդանիների և մարմինների շարժման արագությունները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Տարբեր կենդանիների և մարմինների շարժման արագությունները</dc:title>
  <dc:creator>User</dc:creator>
  <cp:lastModifiedBy>User</cp:lastModifiedBy>
  <cp:revision>22</cp:revision>
  <dcterms:created xsi:type="dcterms:W3CDTF">2021-11-21T07:35:26Z</dcterms:created>
  <dcterms:modified xsi:type="dcterms:W3CDTF">2021-11-22T10:01:49Z</dcterms:modified>
</cp:coreProperties>
</file>